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05" r:id="rId3"/>
    <p:sldId id="307" r:id="rId4"/>
    <p:sldId id="350" r:id="rId5"/>
    <p:sldId id="351" r:id="rId6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99"/>
    <a:srgbClr val="0033CC"/>
    <a:srgbClr val="00FFFF"/>
    <a:srgbClr val="006600"/>
    <a:srgbClr val="5DD5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575" autoAdjust="0"/>
  </p:normalViewPr>
  <p:slideViewPr>
    <p:cSldViewPr>
      <p:cViewPr>
        <p:scale>
          <a:sx n="50" d="100"/>
          <a:sy n="50" d="100"/>
        </p:scale>
        <p:origin x="-31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68BA3-C9CE-41BE-A182-586EE5E97B54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3CD5D-E107-41A3-AB53-68D892CA43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6751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89136-5CF3-41BB-97DB-B84C24E8B8FD}" type="datetimeFigureOut">
              <a:rPr lang="id-ID" smtClean="0"/>
              <a:pPr/>
              <a:t>19/12/2013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62EA2-1712-418D-BCF9-8DB4339F65A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67228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8949-1DB8-45D8-B67F-D6FB74D63034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D914-836E-48FF-ADCD-1F633A279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8949-1DB8-45D8-B67F-D6FB74D63034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D914-836E-48FF-ADCD-1F633A279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8949-1DB8-45D8-B67F-D6FB74D63034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D914-836E-48FF-ADCD-1F633A279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8949-1DB8-45D8-B67F-D6FB74D63034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D914-836E-48FF-ADCD-1F633A279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8949-1DB8-45D8-B67F-D6FB74D63034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D914-836E-48FF-ADCD-1F633A279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8949-1DB8-45D8-B67F-D6FB74D63034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D914-836E-48FF-ADCD-1F633A279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8949-1DB8-45D8-B67F-D6FB74D63034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D914-836E-48FF-ADCD-1F633A279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8949-1DB8-45D8-B67F-D6FB74D63034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D914-836E-48FF-ADCD-1F633A279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8949-1DB8-45D8-B67F-D6FB74D63034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D914-836E-48FF-ADCD-1F633A279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8949-1DB8-45D8-B67F-D6FB74D63034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D914-836E-48FF-ADCD-1F633A279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8949-1DB8-45D8-B67F-D6FB74D63034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D914-836E-48FF-ADCD-1F633A279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08949-1DB8-45D8-B67F-D6FB74D63034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CD914-836E-48FF-ADCD-1F633A279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7384"/>
            <a:ext cx="9144000" cy="69269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3855" y="620688"/>
            <a:ext cx="9154800" cy="216024"/>
          </a:xfrm>
          <a:prstGeom prst="rect">
            <a:avLst/>
          </a:prstGeom>
          <a:solidFill>
            <a:srgbClr val="5DD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2411760" y="6237312"/>
            <a:ext cx="640871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67544" y="1916832"/>
            <a:ext cx="82089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PENILAIAN KARYA ILMIAH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7384"/>
            <a:ext cx="9144000" cy="69269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3855" y="620688"/>
            <a:ext cx="9154800" cy="216024"/>
          </a:xfrm>
          <a:prstGeom prst="rect">
            <a:avLst/>
          </a:prstGeom>
          <a:solidFill>
            <a:srgbClr val="5DD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2555776" y="6525344"/>
            <a:ext cx="640871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06896" y="1268760"/>
            <a:ext cx="7149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/>
              <a:t>PENILAIAN KARYA ILMIAH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2771636"/>
            <a:ext cx="30963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200" dirty="0" smtClean="0"/>
              <a:t>Kualitas  Jurnal</a:t>
            </a:r>
            <a:endParaRPr lang="en-US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5220072" y="2771636"/>
            <a:ext cx="33483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2200" dirty="0" smtClean="0"/>
              <a:t>Kualitas  Artikel</a:t>
            </a:r>
            <a:endParaRPr lang="en-US" sz="2200" dirty="0"/>
          </a:p>
        </p:txBody>
      </p:sp>
      <p:cxnSp>
        <p:nvCxnSpPr>
          <p:cNvPr id="8" name="Straight Arrow Connector 7"/>
          <p:cNvCxnSpPr>
            <a:stCxn id="3" idx="2"/>
          </p:cNvCxnSpPr>
          <p:nvPr/>
        </p:nvCxnSpPr>
        <p:spPr>
          <a:xfrm flipH="1">
            <a:off x="2267744" y="1791980"/>
            <a:ext cx="2113892" cy="9796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10" idx="0"/>
          </p:cNvCxnSpPr>
          <p:nvPr/>
        </p:nvCxnSpPr>
        <p:spPr>
          <a:xfrm>
            <a:off x="4381636" y="1791980"/>
            <a:ext cx="2512622" cy="9796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96317" y="4221088"/>
            <a:ext cx="1523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BAIK</a:t>
            </a:r>
            <a:endParaRPr lang="en-US" sz="2400" dirty="0"/>
          </a:p>
        </p:txBody>
      </p:sp>
      <p:cxnSp>
        <p:nvCxnSpPr>
          <p:cNvPr id="16" name="Straight Connector 15"/>
          <p:cNvCxnSpPr>
            <a:stCxn id="6" idx="2"/>
          </p:cNvCxnSpPr>
          <p:nvPr/>
        </p:nvCxnSpPr>
        <p:spPr>
          <a:xfrm>
            <a:off x="2159732" y="3202523"/>
            <a:ext cx="0" cy="1249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159732" y="4451920"/>
            <a:ext cx="18362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596336" y="3202523"/>
            <a:ext cx="0" cy="1249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4932040" y="4451920"/>
            <a:ext cx="26642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8661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7384"/>
            <a:ext cx="9144000" cy="69269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3855" y="620688"/>
            <a:ext cx="9154800" cy="216024"/>
          </a:xfrm>
          <a:prstGeom prst="rect">
            <a:avLst/>
          </a:prstGeom>
          <a:solidFill>
            <a:srgbClr val="5DD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23528" y="44624"/>
            <a:ext cx="8229600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sz="2400" b="1" dirty="0" smtClean="0">
                <a:solidFill>
                  <a:srgbClr val="FFFF00"/>
                </a:solidFill>
              </a:rPr>
              <a:t>KUALITAS JURNAL</a:t>
            </a:r>
            <a:endParaRPr lang="en-US" sz="2400" b="1" dirty="0" smtClean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1074216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400" dirty="0" smtClean="0"/>
              <a:t>Identitas Jurnal: Nama, Scope, Informasi terbitan, Jenis artikel, Indeksasi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400" dirty="0" smtClean="0"/>
              <a:t>Editorial board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400" dirty="0" smtClean="0"/>
              <a:t>Cara/mekanisme pengiriman artikel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400" dirty="0" smtClean="0"/>
              <a:t>Author guideline (Petunjuk penulisan artikel)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400" dirty="0" smtClean="0"/>
              <a:t>Keberkalaan penerbitan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400" dirty="0" smtClean="0"/>
              <a:t>Ketersediaan online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400" dirty="0" smtClean="0"/>
              <a:t>Konsistensi online vs. Hard copy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400" dirty="0" smtClean="0"/>
              <a:t>Diversiti penulis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400" dirty="0" smtClean="0"/>
              <a:t>Konsistensi penulisan di antara artikel (kepatuhan terhadap petunjuk)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400" dirty="0" smtClean="0"/>
              <a:t>Sample issue jika tidak open akses</a:t>
            </a:r>
          </a:p>
        </p:txBody>
      </p:sp>
    </p:spTree>
    <p:extLst>
      <p:ext uri="{BB962C8B-B14F-4D97-AF65-F5344CB8AC3E}">
        <p14:creationId xmlns:p14="http://schemas.microsoft.com/office/powerpoint/2010/main" xmlns="" val="222041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7384"/>
            <a:ext cx="9144000" cy="69269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3855" y="620688"/>
            <a:ext cx="9154800" cy="216024"/>
          </a:xfrm>
          <a:prstGeom prst="rect">
            <a:avLst/>
          </a:prstGeom>
          <a:solidFill>
            <a:srgbClr val="5DD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23528" y="44624"/>
            <a:ext cx="8229600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sz="2400" b="1" dirty="0" smtClean="0">
                <a:solidFill>
                  <a:srgbClr val="FFFF00"/>
                </a:solidFill>
              </a:rPr>
              <a:t>MELAKUKAN PENCARIAN LAMAN JURNAL</a:t>
            </a:r>
            <a:endParaRPr lang="en-US" sz="2400" b="1" dirty="0" smtClean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5073" y="1628800"/>
            <a:ext cx="84969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indent="-533400">
              <a:buFont typeface="Wingdings" panose="05000000000000000000" pitchFamily="2" charset="2"/>
              <a:buChar char="q"/>
            </a:pPr>
            <a:r>
              <a:rPr lang="id-ID" sz="2800" dirty="0" smtClean="0"/>
              <a:t>Google/Googlescholar</a:t>
            </a:r>
          </a:p>
          <a:p>
            <a:pPr marL="533400" indent="-533400">
              <a:buFont typeface="Wingdings" panose="05000000000000000000" pitchFamily="2" charset="2"/>
              <a:buChar char="q"/>
            </a:pPr>
            <a:r>
              <a:rPr lang="id-ID" sz="2800" dirty="0" smtClean="0"/>
              <a:t>Scimago</a:t>
            </a:r>
          </a:p>
          <a:p>
            <a:pPr marL="533400" indent="-533400">
              <a:buFont typeface="Wingdings" panose="05000000000000000000" pitchFamily="2" charset="2"/>
              <a:buChar char="q"/>
            </a:pPr>
            <a:r>
              <a:rPr lang="id-ID" sz="2800" dirty="0" smtClean="0"/>
              <a:t>Title-list (Scopus)</a:t>
            </a:r>
          </a:p>
          <a:p>
            <a:pPr marL="533400" indent="-533400">
              <a:buFont typeface="Wingdings" panose="05000000000000000000" pitchFamily="2" charset="2"/>
              <a:buChar char="q"/>
            </a:pPr>
            <a:r>
              <a:rPr lang="id-ID" sz="2800" dirty="0" smtClean="0"/>
              <a:t>Thomson</a:t>
            </a:r>
          </a:p>
          <a:p>
            <a:pPr marL="533400" indent="-533400">
              <a:buFont typeface="Wingdings" panose="05000000000000000000" pitchFamily="2" charset="2"/>
              <a:buChar char="q"/>
            </a:pPr>
            <a:r>
              <a:rPr lang="id-ID" sz="2800" dirty="0" smtClean="0"/>
              <a:t>Microsoft Academis Search</a:t>
            </a:r>
          </a:p>
        </p:txBody>
      </p:sp>
    </p:spTree>
    <p:extLst>
      <p:ext uri="{BB962C8B-B14F-4D97-AF65-F5344CB8AC3E}">
        <p14:creationId xmlns:p14="http://schemas.microsoft.com/office/powerpoint/2010/main" xmlns="" val="238368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7384"/>
            <a:ext cx="9144000" cy="69269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3855" y="620688"/>
            <a:ext cx="9154800" cy="216024"/>
          </a:xfrm>
          <a:prstGeom prst="rect">
            <a:avLst/>
          </a:prstGeom>
          <a:solidFill>
            <a:srgbClr val="5DD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23528" y="44624"/>
            <a:ext cx="8229600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d-ID" sz="2400" b="1" dirty="0" smtClean="0">
                <a:solidFill>
                  <a:srgbClr val="FFFF00"/>
                </a:solidFill>
              </a:rPr>
              <a:t>PENILAIAN ARTIKEL</a:t>
            </a:r>
            <a:endParaRPr lang="en-US" sz="2400" b="1" dirty="0" smtClean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1772816"/>
            <a:ext cx="8496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400" dirty="0" smtClean="0"/>
              <a:t>Judul ... Beberapa kata dicek dengan google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400" dirty="0" smtClean="0"/>
              <a:t>Penulis: Siapa yang seharusnya harus dilibatkan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400" dirty="0" smtClean="0"/>
              <a:t>Abstrak: Bahasa Indonesia vs. Bahasa Inggris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400" dirty="0" smtClean="0"/>
              <a:t>Jika menggunakan bahasa Inggris (standar)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400" dirty="0" smtClean="0"/>
              <a:t>Bagian artikel (Secara umum): Pendahuluan, Metode, Hasil dan Pembahasan, Kesimpulan, Acknowledgement, Daftar Pustaka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400" dirty="0" smtClean="0"/>
              <a:t>State of the art, tujuan, kesimpulan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400" dirty="0" smtClean="0"/>
              <a:t>Conflict of Interest: penulis vs. Editor, dll.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400" dirty="0" smtClean="0"/>
              <a:t>Cek kaidah penulisan karya imiah: fabrication, falsification, plagiarism, penulisan daftar pustaka, penulisan sitasi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528" y="970806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Kualitas artikel: esensi dan estetika</a:t>
            </a:r>
          </a:p>
        </p:txBody>
      </p:sp>
    </p:spTree>
    <p:extLst>
      <p:ext uri="{BB962C8B-B14F-4D97-AF65-F5344CB8AC3E}">
        <p14:creationId xmlns:p14="http://schemas.microsoft.com/office/powerpoint/2010/main" xmlns="" val="298543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6860</TotalTime>
  <Words>175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Heru Susanto</dc:creator>
  <cp:lastModifiedBy>lenovo</cp:lastModifiedBy>
  <cp:revision>270</cp:revision>
  <cp:lastPrinted>2012-07-11T09:52:51Z</cp:lastPrinted>
  <dcterms:created xsi:type="dcterms:W3CDTF">2011-08-20T08:57:30Z</dcterms:created>
  <dcterms:modified xsi:type="dcterms:W3CDTF">2013-12-19T05:46:35Z</dcterms:modified>
</cp:coreProperties>
</file>